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70" r:id="rId2"/>
    <p:sldId id="339" r:id="rId3"/>
    <p:sldId id="362" r:id="rId4"/>
    <p:sldId id="360" r:id="rId5"/>
    <p:sldId id="364" r:id="rId6"/>
    <p:sldId id="365" r:id="rId7"/>
    <p:sldId id="363" r:id="rId8"/>
    <p:sldId id="321" r:id="rId9"/>
    <p:sldId id="26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8" autoAdjust="0"/>
    <p:restoredTop sz="81818" autoAdjust="0"/>
  </p:normalViewPr>
  <p:slideViewPr>
    <p:cSldViewPr snapToGrid="0" snapToObjects="1">
      <p:cViewPr varScale="1">
        <p:scale>
          <a:sx n="79" d="100"/>
          <a:sy n="79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11/3/14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11/3/14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11/3/14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11/3/14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11/3/14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11/3/14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11/3/14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 dirty="0">
                <a:latin typeface="Gill Sans" charset="0"/>
                <a:cs typeface="Gill Sans" charset="0"/>
              </a:rPr>
              <a:t>Lesson </a:t>
            </a:r>
            <a:r>
              <a:rPr lang="en-US" sz="3600" b="1" dirty="0" smtClean="0">
                <a:latin typeface="Gill Sans" charset="0"/>
                <a:cs typeface="Gill Sans" charset="0"/>
              </a:rPr>
              <a:t>4.5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46063" y="1638300"/>
            <a:ext cx="8736012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/>
                <a:cs typeface="Gill Sans"/>
              </a:rPr>
              <a:t>Seeing through the static –</a:t>
            </a:r>
          </a:p>
          <a:p>
            <a:pPr algn="ctr" eaLnBrk="1" hangingPunct="1"/>
            <a:r>
              <a:rPr lang="en-US" sz="3600" b="1" dirty="0" smtClean="0">
                <a:latin typeface="Gill Sans"/>
                <a:cs typeface="Gill Sans"/>
              </a:rPr>
              <a:t>How do we identify correlations in real-life data?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136" y="3590636"/>
            <a:ext cx="3340485" cy="2505364"/>
          </a:xfrm>
          <a:prstGeom prst="rect">
            <a:avLst/>
          </a:prstGeom>
        </p:spPr>
      </p:pic>
      <p:pic>
        <p:nvPicPr>
          <p:cNvPr id="17" name="Picture 6" descr="https://encrypted-tbn2.gstatic.com/images?q=tbn:ANd9GcTXlcLW2mzRSBtTZvaOKYdanvKh7TsaWaiDVnlf1BZdDA7nwD9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57" y="4387273"/>
            <a:ext cx="1131455" cy="1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758825" y="2391734"/>
            <a:ext cx="8385175" cy="277605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cs typeface="Times New Roman"/>
              </a:rPr>
              <a:t>What are some ‘good’ foods?</a:t>
            </a:r>
          </a:p>
          <a:p>
            <a:endParaRPr lang="en-US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What are some ‘bad’ foods?</a:t>
            </a:r>
          </a:p>
          <a:p>
            <a:endParaRPr lang="en-US" dirty="0" smtClean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379"/>
            <a:ext cx="8229600" cy="1143000"/>
          </a:xfrm>
        </p:spPr>
        <p:txBody>
          <a:bodyPr/>
          <a:lstStyle/>
          <a:p>
            <a:r>
              <a:rPr lang="en-US" dirty="0" smtClean="0"/>
              <a:t>‘Good’ foods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0550" r="-10550"/>
          <a:stretch>
            <a:fillRect/>
          </a:stretch>
        </p:blipFill>
        <p:spPr>
          <a:xfrm>
            <a:off x="107313" y="1600200"/>
            <a:ext cx="3755971" cy="20656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323" y="1457092"/>
            <a:ext cx="2857500" cy="237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861" y="4132241"/>
            <a:ext cx="2819462" cy="2114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32241"/>
            <a:ext cx="2140493" cy="1783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935" y="4132241"/>
            <a:ext cx="1808865" cy="1839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7093" y="2061649"/>
            <a:ext cx="2187834" cy="15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7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‘Bad’ foods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2" y="457200"/>
            <a:ext cx="1813599" cy="1813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105" y="4364914"/>
            <a:ext cx="2157695" cy="1618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064" y="457200"/>
            <a:ext cx="2269785" cy="1538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400" y="2373807"/>
            <a:ext cx="1977998" cy="1604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724" y="2282653"/>
            <a:ext cx="2130215" cy="1595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385" y="2373808"/>
            <a:ext cx="1905425" cy="1714438"/>
          </a:xfrm>
          <a:prstGeom prst="rect">
            <a:avLst/>
          </a:prstGeom>
        </p:spPr>
      </p:pic>
      <p:pic>
        <p:nvPicPr>
          <p:cNvPr id="11" name="Picture 6" descr="https://encrypted-tbn2.gstatic.com/images?q=tbn:ANd9GcTXlcLW2mzRSBtTZvaOKYdanvKh7TsaWaiDVnlf1BZdDA7nwD9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4" y="4364914"/>
            <a:ext cx="1680277" cy="168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3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199" y="1712913"/>
            <a:ext cx="8385175" cy="4559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  <a:p>
            <a:r>
              <a:rPr lang="en-US" dirty="0" smtClean="0">
                <a:ea typeface="ヒラギノ明朝 ProN W3" charset="0"/>
                <a:cs typeface="Times New Roman"/>
                <a:sym typeface="Times New Roman" charset="0"/>
              </a:rPr>
              <a:t>What would you expect to ‘see’ if a person eats lots of the ‘bad’ foods? </a:t>
            </a:r>
            <a:endParaRPr lang="en-US" dirty="0">
              <a:ea typeface="ヒラギノ明朝 ProN W3" charset="0"/>
              <a:cs typeface="Times New Roman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‘Bad’ foods and disease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-23915" b="-23915"/>
          <a:stretch>
            <a:fillRect/>
          </a:stretch>
        </p:blipFill>
        <p:spPr bwMode="auto">
          <a:xfrm>
            <a:off x="457200" y="1779784"/>
            <a:ext cx="8229600" cy="399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28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25"/>
            <a:ext cx="8229600" cy="1487675"/>
          </a:xfrm>
        </p:spPr>
        <p:txBody>
          <a:bodyPr/>
          <a:lstStyle/>
          <a:p>
            <a:r>
              <a:rPr lang="en-US" sz="3200" dirty="0" smtClean="0"/>
              <a:t>Activity:</a:t>
            </a:r>
            <a:br>
              <a:rPr lang="en-US" sz="3200" dirty="0" smtClean="0"/>
            </a:br>
            <a:r>
              <a:rPr lang="en-US" sz="3200" dirty="0" smtClean="0"/>
              <a:t>Seeing </a:t>
            </a:r>
            <a:r>
              <a:rPr lang="en-US" sz="3200" dirty="0"/>
              <a:t>through the static – How do we identify correlations in data?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133" y="5636449"/>
            <a:ext cx="78663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Analyzing primary data from the Framingham heart study</a:t>
            </a:r>
            <a:endParaRPr lang="en-U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550" y="1817036"/>
            <a:ext cx="4829781" cy="3622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897" y="2549203"/>
            <a:ext cx="1831123" cy="24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8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40847" y="2078327"/>
            <a:ext cx="8736201" cy="352906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>
                <a:cs typeface="Times New Roman"/>
                <a:sym typeface="Times New Roman" charset="0"/>
              </a:rPr>
              <a:t>Did any of the </a:t>
            </a:r>
            <a:r>
              <a:rPr lang="en-US" dirty="0" smtClean="0"/>
              <a:t>correlations that you investigated surprise </a:t>
            </a:r>
            <a:r>
              <a:rPr lang="en-US" dirty="0"/>
              <a:t>you</a:t>
            </a:r>
            <a:r>
              <a:rPr lang="en-US" dirty="0" smtClean="0"/>
              <a:t>? Why?</a:t>
            </a:r>
          </a:p>
          <a:p>
            <a:pPr lvl="0"/>
            <a:endParaRPr lang="en-US" dirty="0"/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07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98613"/>
            <a:ext cx="8229600" cy="4686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/>
              <a:cs typeface="Times New Roman"/>
            </a:endParaRPr>
          </a:p>
          <a:p>
            <a:pPr marL="304800" indent="-304800"/>
            <a:endParaRPr lang="en-US" dirty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603865"/>
            <a:ext cx="8229600" cy="158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cs typeface="Times New Roman"/>
                <a:sym typeface="Times New Roman" charset="0"/>
              </a:rPr>
              <a:t>Complete the worksheet. </a:t>
            </a: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79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D final col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final colors.thmx</Template>
  <TotalTime>16680</TotalTime>
  <Words>104</Words>
  <Application>Microsoft Macintosh PowerPoint</Application>
  <PresentationFormat>On-screen Show (4:3)</PresentationFormat>
  <Paragraphs>22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MD final colors</vt:lpstr>
      <vt:lpstr>PowerPoint Presentation</vt:lpstr>
      <vt:lpstr>Do Now</vt:lpstr>
      <vt:lpstr>‘Good’ foods</vt:lpstr>
      <vt:lpstr>‘Bad’ foods</vt:lpstr>
      <vt:lpstr>Do Now</vt:lpstr>
      <vt:lpstr>‘Bad’ foods and disease</vt:lpstr>
      <vt:lpstr>Activity: Seeing through the static – How do we identify correlations in data? </vt:lpstr>
      <vt:lpstr>Wrap Up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Stephanie Tammen</cp:lastModifiedBy>
  <cp:revision>371</cp:revision>
  <cp:lastPrinted>2010-11-09T17:54:24Z</cp:lastPrinted>
  <dcterms:created xsi:type="dcterms:W3CDTF">2012-01-20T17:36:20Z</dcterms:created>
  <dcterms:modified xsi:type="dcterms:W3CDTF">2014-11-04T01:43:24Z</dcterms:modified>
</cp:coreProperties>
</file>